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FE531-3927-40CE-BDE1-A575660F51EC}" type="datetimeFigureOut">
              <a:rPr lang="pt-PT" smtClean="0"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0B98-D1D5-487A-90CD-E946F2E12F76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C:\Users\Usuario\Desktop\plantas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Apresentação no Ecrã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Diapositivo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luis</dc:creator>
  <cp:lastModifiedBy>luis</cp:lastModifiedBy>
  <cp:revision>1</cp:revision>
  <dcterms:created xsi:type="dcterms:W3CDTF">2011-11-17T14:06:59Z</dcterms:created>
  <dcterms:modified xsi:type="dcterms:W3CDTF">2011-11-17T14:08:47Z</dcterms:modified>
</cp:coreProperties>
</file>